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2" r:id="rId4"/>
    <p:sldId id="258" r:id="rId5"/>
    <p:sldId id="261" r:id="rId6"/>
    <p:sldId id="263" r:id="rId7"/>
    <p:sldId id="259" r:id="rId8"/>
    <p:sldId id="260"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71D6983-E9A6-44FF-A832-23511C054131}" type="datetimeFigureOut">
              <a:rPr lang="en-US" smtClean="0"/>
              <a:t>10/8/2014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7B60A-BD2B-49D6-8F1F-3209169C4ED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1D6983-E9A6-44FF-A832-23511C054131}" type="datetimeFigureOut">
              <a:rPr lang="en-US" smtClean="0"/>
              <a:t>10/8/2014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7B60A-BD2B-49D6-8F1F-3209169C4ED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1D6983-E9A6-44FF-A832-23511C054131}" type="datetimeFigureOut">
              <a:rPr lang="en-US" smtClean="0"/>
              <a:t>10/8/2014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7B60A-BD2B-49D6-8F1F-3209169C4ED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71D6983-E9A6-44FF-A832-23511C054131}" type="datetimeFigureOut">
              <a:rPr lang="en-US" smtClean="0"/>
              <a:t>10/8/2014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7B60A-BD2B-49D6-8F1F-3209169C4ED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271D6983-E9A6-44FF-A832-23511C054131}" type="datetimeFigureOut">
              <a:rPr lang="en-US" smtClean="0"/>
              <a:t>10/8/2014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7B60A-BD2B-49D6-8F1F-3209169C4ED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71D6983-E9A6-44FF-A832-23511C054131}" type="datetimeFigureOut">
              <a:rPr lang="en-US" smtClean="0"/>
              <a:t>10/8/2014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C7B60A-BD2B-49D6-8F1F-3209169C4EDF}"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71D6983-E9A6-44FF-A832-23511C054131}" type="datetimeFigureOut">
              <a:rPr lang="en-US" smtClean="0"/>
              <a:t>10/8/2014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C7B60A-BD2B-49D6-8F1F-3209169C4ED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71D6983-E9A6-44FF-A832-23511C054131}" type="datetimeFigureOut">
              <a:rPr lang="en-US" smtClean="0"/>
              <a:t>10/8/2014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C7B60A-BD2B-49D6-8F1F-3209169C4ED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1D6983-E9A6-44FF-A832-23511C054131}" type="datetimeFigureOut">
              <a:rPr lang="en-US" smtClean="0"/>
              <a:t>10/8/2014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C7B60A-BD2B-49D6-8F1F-3209169C4ED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271D6983-E9A6-44FF-A832-23511C054131}" type="datetimeFigureOut">
              <a:rPr lang="en-US" smtClean="0"/>
              <a:t>10/8/2014</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0DC7B60A-BD2B-49D6-8F1F-3209169C4ED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1D6983-E9A6-44FF-A832-23511C054131}" type="datetimeFigureOut">
              <a:rPr lang="en-US" smtClean="0"/>
              <a:t>10/8/2014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C7B60A-BD2B-49D6-8F1F-3209169C4ED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271D6983-E9A6-44FF-A832-23511C054131}" type="datetimeFigureOut">
              <a:rPr lang="en-US" smtClean="0"/>
              <a:t>10/8/2014</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0DC7B60A-BD2B-49D6-8F1F-3209169C4ED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Numeric Arrays in PHP</a:t>
            </a:r>
            <a:endParaRPr lang="en-US" dirty="0"/>
          </a:p>
        </p:txBody>
      </p:sp>
      <p:sp>
        <p:nvSpPr>
          <p:cNvPr id="3" name="Subtitle 2"/>
          <p:cNvSpPr>
            <a:spLocks noGrp="1"/>
          </p:cNvSpPr>
          <p:nvPr>
            <p:ph type="subTitle" idx="1"/>
          </p:nvPr>
        </p:nvSpPr>
        <p:spPr/>
        <p:txBody>
          <a:bodyPr/>
          <a:lstStyle/>
          <a:p>
            <a:r>
              <a:rPr lang="en-US" dirty="0" smtClean="0"/>
              <a:t>By Skylar Neilson</a:t>
            </a:r>
            <a:endParaRPr lang="en-US" dirty="0"/>
          </a:p>
        </p:txBody>
      </p:sp>
    </p:spTree>
    <p:extLst>
      <p:ext uri="{BB962C8B-B14F-4D97-AF65-F5344CB8AC3E}">
        <p14:creationId xmlns:p14="http://schemas.microsoft.com/office/powerpoint/2010/main" val="33362794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numeric arrays?</a:t>
            </a:r>
            <a:endParaRPr lang="en-US" dirty="0"/>
          </a:p>
        </p:txBody>
      </p:sp>
      <p:sp>
        <p:nvSpPr>
          <p:cNvPr id="3" name="Content Placeholder 2"/>
          <p:cNvSpPr>
            <a:spLocks noGrp="1"/>
          </p:cNvSpPr>
          <p:nvPr>
            <p:ph idx="1"/>
          </p:nvPr>
        </p:nvSpPr>
        <p:spPr/>
        <p:txBody>
          <a:bodyPr/>
          <a:lstStyle/>
          <a:p>
            <a:r>
              <a:rPr lang="en-US" sz="2000" dirty="0" smtClean="0"/>
              <a:t>They are arrays with a numeric index and the values are stored and accessed in linear fashion. The index, by default, always starts at “0” and continue on up the number line.</a:t>
            </a:r>
          </a:p>
          <a:p>
            <a:endParaRPr lang="en-US" sz="2000" dirty="0" smtClean="0"/>
          </a:p>
          <a:p>
            <a:r>
              <a:rPr lang="en-US" sz="2000" dirty="0" smtClean="0"/>
              <a:t>There are two methods to creating a numeric array</a:t>
            </a:r>
          </a:p>
          <a:p>
            <a:r>
              <a:rPr lang="en-US" sz="2000" dirty="0" smtClean="0"/>
              <a:t>(see next slide for example methods)</a:t>
            </a:r>
          </a:p>
          <a:p>
            <a:endParaRPr lang="en-US" sz="2000" dirty="0"/>
          </a:p>
          <a:p>
            <a:endParaRPr lang="en-US" sz="2000" dirty="0" smtClean="0"/>
          </a:p>
          <a:p>
            <a:endParaRPr lang="en-US" dirty="0"/>
          </a:p>
        </p:txBody>
      </p:sp>
    </p:spTree>
    <p:extLst>
      <p:ext uri="{BB962C8B-B14F-4D97-AF65-F5344CB8AC3E}">
        <p14:creationId xmlns:p14="http://schemas.microsoft.com/office/powerpoint/2010/main" val="21111104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22960" y="365760"/>
            <a:ext cx="7520940" cy="548640"/>
          </a:xfrm>
        </p:spPr>
        <p:txBody>
          <a:bodyPr/>
          <a:lstStyle/>
          <a:p>
            <a:r>
              <a:rPr lang="en-US" dirty="0" smtClean="0"/>
              <a:t>Examples of numeric arrays</a:t>
            </a:r>
            <a:endParaRPr lang="en-US" dirty="0"/>
          </a:p>
        </p:txBody>
      </p:sp>
      <p:sp>
        <p:nvSpPr>
          <p:cNvPr id="5" name="Content Placeholder 2"/>
          <p:cNvSpPr>
            <a:spLocks noGrp="1"/>
          </p:cNvSpPr>
          <p:nvPr>
            <p:ph idx="1"/>
          </p:nvPr>
        </p:nvSpPr>
        <p:spPr>
          <a:xfrm>
            <a:off x="822960" y="1100628"/>
            <a:ext cx="7520940" cy="3579849"/>
          </a:xfrm>
        </p:spPr>
        <p:txBody>
          <a:bodyPr/>
          <a:lstStyle/>
          <a:p>
            <a:r>
              <a:rPr lang="en-US" sz="2000" dirty="0" smtClean="0"/>
              <a:t>Method 1</a:t>
            </a:r>
            <a:r>
              <a:rPr lang="en-US" dirty="0" smtClean="0"/>
              <a:t>- One statement array</a:t>
            </a:r>
          </a:p>
          <a:p>
            <a:r>
              <a:rPr lang="en-US" dirty="0"/>
              <a:t>$numbers = array( 1, 2, 3, 4, 5</a:t>
            </a:r>
            <a:r>
              <a:rPr lang="en-US" dirty="0" smtClean="0"/>
              <a:t>);</a:t>
            </a:r>
          </a:p>
          <a:p>
            <a:endParaRPr lang="en-US" dirty="0"/>
          </a:p>
          <a:p>
            <a:r>
              <a:rPr lang="en-US" sz="2000" dirty="0" smtClean="0"/>
              <a:t>Method 2</a:t>
            </a:r>
            <a:r>
              <a:rPr lang="en-US" dirty="0" smtClean="0"/>
              <a:t>-Multiple statements array</a:t>
            </a:r>
          </a:p>
          <a:p>
            <a:r>
              <a:rPr lang="en-US" dirty="0"/>
              <a:t>$numbers[0] = "one"; </a:t>
            </a:r>
            <a:endParaRPr lang="en-US" dirty="0" smtClean="0"/>
          </a:p>
          <a:p>
            <a:r>
              <a:rPr lang="en-US" dirty="0" smtClean="0"/>
              <a:t>$</a:t>
            </a:r>
            <a:r>
              <a:rPr lang="en-US" dirty="0"/>
              <a:t>numbers[1] = "two"; </a:t>
            </a:r>
            <a:endParaRPr lang="en-US" dirty="0" smtClean="0"/>
          </a:p>
          <a:p>
            <a:r>
              <a:rPr lang="en-US" dirty="0" smtClean="0"/>
              <a:t>$</a:t>
            </a:r>
            <a:r>
              <a:rPr lang="en-US" dirty="0"/>
              <a:t>numbers[2] = "three"; </a:t>
            </a:r>
            <a:endParaRPr lang="en-US" dirty="0" smtClean="0"/>
          </a:p>
          <a:p>
            <a:r>
              <a:rPr lang="en-US" dirty="0" smtClean="0"/>
              <a:t>$</a:t>
            </a:r>
            <a:r>
              <a:rPr lang="en-US" dirty="0"/>
              <a:t>numbers[3] = "four"; </a:t>
            </a:r>
            <a:endParaRPr lang="en-US" dirty="0" smtClean="0"/>
          </a:p>
          <a:p>
            <a:r>
              <a:rPr lang="en-US" dirty="0" smtClean="0"/>
              <a:t>$</a:t>
            </a:r>
            <a:r>
              <a:rPr lang="en-US" dirty="0"/>
              <a:t>numbers[4] = "five";</a:t>
            </a:r>
          </a:p>
        </p:txBody>
      </p:sp>
      <p:cxnSp>
        <p:nvCxnSpPr>
          <p:cNvPr id="6" name="Straight Arrow Connector 5"/>
          <p:cNvCxnSpPr/>
          <p:nvPr/>
        </p:nvCxnSpPr>
        <p:spPr>
          <a:xfrm flipH="1" flipV="1">
            <a:off x="1752600" y="1752601"/>
            <a:ext cx="3124200" cy="4229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a:off x="1676400" y="2392463"/>
            <a:ext cx="3200400" cy="6555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876800" y="2023130"/>
            <a:ext cx="2438400" cy="646331"/>
          </a:xfrm>
          <a:prstGeom prst="rect">
            <a:avLst/>
          </a:prstGeom>
          <a:noFill/>
        </p:spPr>
        <p:txBody>
          <a:bodyPr wrap="square" rtlCol="0">
            <a:spAutoFit/>
          </a:bodyPr>
          <a:lstStyle/>
          <a:p>
            <a:r>
              <a:rPr lang="en-US" dirty="0" smtClean="0"/>
              <a:t>This is the name of the array</a:t>
            </a:r>
            <a:endParaRPr lang="en-US" dirty="0"/>
          </a:p>
        </p:txBody>
      </p:sp>
    </p:spTree>
    <p:extLst>
      <p:ext uri="{BB962C8B-B14F-4D97-AF65-F5344CB8AC3E}">
        <p14:creationId xmlns:p14="http://schemas.microsoft.com/office/powerpoint/2010/main" val="25913815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numeric arrays</a:t>
            </a:r>
            <a:endParaRPr lang="en-US" dirty="0"/>
          </a:p>
        </p:txBody>
      </p:sp>
      <p:sp>
        <p:nvSpPr>
          <p:cNvPr id="3" name="Content Placeholder 2"/>
          <p:cNvSpPr>
            <a:spLocks noGrp="1"/>
          </p:cNvSpPr>
          <p:nvPr>
            <p:ph idx="1"/>
          </p:nvPr>
        </p:nvSpPr>
        <p:spPr/>
        <p:txBody>
          <a:bodyPr/>
          <a:lstStyle/>
          <a:p>
            <a:r>
              <a:rPr lang="en-US" sz="2000" dirty="0" smtClean="0"/>
              <a:t>Method 1</a:t>
            </a:r>
            <a:r>
              <a:rPr lang="en-US" dirty="0" smtClean="0"/>
              <a:t>- One statement array</a:t>
            </a:r>
          </a:p>
          <a:p>
            <a:r>
              <a:rPr lang="en-US" dirty="0"/>
              <a:t>$numbers = array( 1, 2, 3, 4, 5</a:t>
            </a:r>
            <a:r>
              <a:rPr lang="en-US" dirty="0" smtClean="0"/>
              <a:t>);</a:t>
            </a:r>
          </a:p>
          <a:p>
            <a:endParaRPr lang="en-US" dirty="0"/>
          </a:p>
          <a:p>
            <a:r>
              <a:rPr lang="en-US" sz="2000" dirty="0" smtClean="0"/>
              <a:t>Method 2</a:t>
            </a:r>
            <a:r>
              <a:rPr lang="en-US" dirty="0" smtClean="0"/>
              <a:t>-Multiple statements array</a:t>
            </a:r>
          </a:p>
          <a:p>
            <a:r>
              <a:rPr lang="en-US" dirty="0"/>
              <a:t>$numbers[0] = "one"; </a:t>
            </a:r>
            <a:endParaRPr lang="en-US" dirty="0" smtClean="0"/>
          </a:p>
          <a:p>
            <a:r>
              <a:rPr lang="en-US" dirty="0" smtClean="0"/>
              <a:t>$</a:t>
            </a:r>
            <a:r>
              <a:rPr lang="en-US" dirty="0"/>
              <a:t>numbers[1] = "two"; </a:t>
            </a:r>
            <a:endParaRPr lang="en-US" dirty="0" smtClean="0"/>
          </a:p>
          <a:p>
            <a:r>
              <a:rPr lang="en-US" dirty="0" smtClean="0"/>
              <a:t>$</a:t>
            </a:r>
            <a:r>
              <a:rPr lang="en-US" dirty="0"/>
              <a:t>numbers[2] = "three"; </a:t>
            </a:r>
            <a:endParaRPr lang="en-US" dirty="0" smtClean="0"/>
          </a:p>
          <a:p>
            <a:r>
              <a:rPr lang="en-US" dirty="0" smtClean="0"/>
              <a:t>$</a:t>
            </a:r>
            <a:r>
              <a:rPr lang="en-US" dirty="0"/>
              <a:t>numbers[3] = "four"; </a:t>
            </a:r>
            <a:endParaRPr lang="en-US" dirty="0" smtClean="0"/>
          </a:p>
          <a:p>
            <a:r>
              <a:rPr lang="en-US" dirty="0" smtClean="0"/>
              <a:t>$</a:t>
            </a:r>
            <a:r>
              <a:rPr lang="en-US" dirty="0"/>
              <a:t>numbers[4] = "five";</a:t>
            </a:r>
          </a:p>
        </p:txBody>
      </p:sp>
      <p:cxnSp>
        <p:nvCxnSpPr>
          <p:cNvPr id="7" name="Straight Arrow Connector 6"/>
          <p:cNvCxnSpPr/>
          <p:nvPr/>
        </p:nvCxnSpPr>
        <p:spPr>
          <a:xfrm flipH="1" flipV="1">
            <a:off x="3962400" y="1676400"/>
            <a:ext cx="9144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3048000" y="2392463"/>
            <a:ext cx="1828800" cy="7317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724400" y="2023131"/>
            <a:ext cx="2438400" cy="369332"/>
          </a:xfrm>
          <a:prstGeom prst="rect">
            <a:avLst/>
          </a:prstGeom>
          <a:noFill/>
        </p:spPr>
        <p:txBody>
          <a:bodyPr wrap="square" rtlCol="0">
            <a:spAutoFit/>
          </a:bodyPr>
          <a:lstStyle/>
          <a:p>
            <a:r>
              <a:rPr lang="en-US" dirty="0" smtClean="0"/>
              <a:t>These are the values</a:t>
            </a:r>
            <a:endParaRPr lang="en-US" dirty="0"/>
          </a:p>
        </p:txBody>
      </p:sp>
    </p:spTree>
    <p:extLst>
      <p:ext uri="{BB962C8B-B14F-4D97-AF65-F5344CB8AC3E}">
        <p14:creationId xmlns:p14="http://schemas.microsoft.com/office/powerpoint/2010/main" val="34413039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22960" y="365760"/>
            <a:ext cx="7520940" cy="548640"/>
          </a:xfrm>
        </p:spPr>
        <p:txBody>
          <a:bodyPr/>
          <a:lstStyle/>
          <a:p>
            <a:r>
              <a:rPr lang="en-US" dirty="0" smtClean="0"/>
              <a:t>Examples of numeric arrays</a:t>
            </a:r>
            <a:endParaRPr lang="en-US" dirty="0"/>
          </a:p>
        </p:txBody>
      </p:sp>
      <p:sp>
        <p:nvSpPr>
          <p:cNvPr id="5" name="Content Placeholder 2"/>
          <p:cNvSpPr>
            <a:spLocks noGrp="1"/>
          </p:cNvSpPr>
          <p:nvPr>
            <p:ph idx="1"/>
          </p:nvPr>
        </p:nvSpPr>
        <p:spPr>
          <a:xfrm>
            <a:off x="822960" y="1100628"/>
            <a:ext cx="7520940" cy="3579849"/>
          </a:xfrm>
        </p:spPr>
        <p:txBody>
          <a:bodyPr/>
          <a:lstStyle/>
          <a:p>
            <a:r>
              <a:rPr lang="en-US" sz="2000" dirty="0" smtClean="0"/>
              <a:t>Method 1</a:t>
            </a:r>
            <a:r>
              <a:rPr lang="en-US" dirty="0" smtClean="0"/>
              <a:t>- One statement array</a:t>
            </a:r>
          </a:p>
          <a:p>
            <a:r>
              <a:rPr lang="en-US" dirty="0"/>
              <a:t>$numbers = array( 1, 2, 3, 4, 5</a:t>
            </a:r>
            <a:r>
              <a:rPr lang="en-US" dirty="0" smtClean="0"/>
              <a:t>);</a:t>
            </a:r>
          </a:p>
          <a:p>
            <a:endParaRPr lang="en-US" dirty="0"/>
          </a:p>
          <a:p>
            <a:r>
              <a:rPr lang="en-US" sz="2000" dirty="0" smtClean="0"/>
              <a:t>Method 2</a:t>
            </a:r>
            <a:r>
              <a:rPr lang="en-US" dirty="0" smtClean="0"/>
              <a:t>-Multiple statements array</a:t>
            </a:r>
          </a:p>
          <a:p>
            <a:r>
              <a:rPr lang="en-US" dirty="0"/>
              <a:t>$numbers[0] = "one"; </a:t>
            </a:r>
            <a:endParaRPr lang="en-US" dirty="0" smtClean="0"/>
          </a:p>
          <a:p>
            <a:r>
              <a:rPr lang="en-US" dirty="0" smtClean="0"/>
              <a:t>$</a:t>
            </a:r>
            <a:r>
              <a:rPr lang="en-US" dirty="0"/>
              <a:t>numbers[1] = "two"; </a:t>
            </a:r>
            <a:endParaRPr lang="en-US" dirty="0" smtClean="0"/>
          </a:p>
          <a:p>
            <a:r>
              <a:rPr lang="en-US" dirty="0" smtClean="0"/>
              <a:t>$</a:t>
            </a:r>
            <a:r>
              <a:rPr lang="en-US" dirty="0"/>
              <a:t>numbers[2] = "three"; </a:t>
            </a:r>
            <a:endParaRPr lang="en-US" dirty="0" smtClean="0"/>
          </a:p>
          <a:p>
            <a:r>
              <a:rPr lang="en-US" dirty="0" smtClean="0"/>
              <a:t>$</a:t>
            </a:r>
            <a:r>
              <a:rPr lang="en-US" dirty="0"/>
              <a:t>numbers[3] = "four"; </a:t>
            </a:r>
            <a:endParaRPr lang="en-US" dirty="0" smtClean="0"/>
          </a:p>
          <a:p>
            <a:r>
              <a:rPr lang="en-US" dirty="0" smtClean="0"/>
              <a:t>$</a:t>
            </a:r>
            <a:r>
              <a:rPr lang="en-US" dirty="0"/>
              <a:t>numbers[4] = "five";</a:t>
            </a:r>
          </a:p>
        </p:txBody>
      </p:sp>
      <p:cxnSp>
        <p:nvCxnSpPr>
          <p:cNvPr id="6" name="Straight Arrow Connector 5"/>
          <p:cNvCxnSpPr/>
          <p:nvPr/>
        </p:nvCxnSpPr>
        <p:spPr>
          <a:xfrm flipH="1" flipV="1">
            <a:off x="2819400" y="1842656"/>
            <a:ext cx="2057400" cy="2909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a:off x="2057400" y="2392463"/>
            <a:ext cx="2819400" cy="7317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876800" y="1932893"/>
            <a:ext cx="2667000" cy="646331"/>
          </a:xfrm>
          <a:prstGeom prst="rect">
            <a:avLst/>
          </a:prstGeom>
          <a:noFill/>
        </p:spPr>
        <p:txBody>
          <a:bodyPr wrap="square" rtlCol="0">
            <a:spAutoFit/>
          </a:bodyPr>
          <a:lstStyle/>
          <a:p>
            <a:r>
              <a:rPr lang="en-US" dirty="0" smtClean="0"/>
              <a:t>These are places, they start at 0, not at 1</a:t>
            </a:r>
            <a:endParaRPr lang="en-US" dirty="0"/>
          </a:p>
        </p:txBody>
      </p:sp>
    </p:spTree>
    <p:extLst>
      <p:ext uri="{BB962C8B-B14F-4D97-AF65-F5344CB8AC3E}">
        <p14:creationId xmlns:p14="http://schemas.microsoft.com/office/powerpoint/2010/main" val="12480757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view all values in the array</a:t>
            </a:r>
            <a:endParaRPr lang="en-US" dirty="0"/>
          </a:p>
        </p:txBody>
      </p:sp>
      <p:sp>
        <p:nvSpPr>
          <p:cNvPr id="3" name="Content Placeholder 2"/>
          <p:cNvSpPr>
            <a:spLocks noGrp="1"/>
          </p:cNvSpPr>
          <p:nvPr>
            <p:ph idx="1"/>
          </p:nvPr>
        </p:nvSpPr>
        <p:spPr/>
        <p:txBody>
          <a:bodyPr/>
          <a:lstStyle/>
          <a:p>
            <a:r>
              <a:rPr lang="en-US" dirty="0" smtClean="0"/>
              <a:t>Use echo and the name of the array to display the array’s values</a:t>
            </a:r>
          </a:p>
          <a:p>
            <a:r>
              <a:rPr lang="en-US" dirty="0" smtClean="0"/>
              <a:t>$</a:t>
            </a:r>
            <a:r>
              <a:rPr lang="en-US" dirty="0"/>
              <a:t>numbers = array( 1, 2, 3, 4, 5</a:t>
            </a:r>
            <a:r>
              <a:rPr lang="en-US" dirty="0" smtClean="0"/>
              <a:t>);</a:t>
            </a:r>
          </a:p>
          <a:p>
            <a:r>
              <a:rPr lang="en-US" dirty="0"/>
              <a:t> </a:t>
            </a:r>
            <a:r>
              <a:rPr lang="en-US" dirty="0" smtClean="0"/>
              <a:t>echo “$numbers”</a:t>
            </a:r>
          </a:p>
          <a:p>
            <a:endParaRPr lang="en-US" dirty="0" smtClean="0"/>
          </a:p>
          <a:p>
            <a:r>
              <a:rPr lang="en-US" dirty="0"/>
              <a:t>$numbers[0] = "one"; </a:t>
            </a:r>
          </a:p>
          <a:p>
            <a:r>
              <a:rPr lang="en-US" dirty="0"/>
              <a:t>$numbers[1] = "two"; </a:t>
            </a:r>
          </a:p>
          <a:p>
            <a:r>
              <a:rPr lang="en-US" dirty="0"/>
              <a:t>$numbers[2] = "three"; </a:t>
            </a:r>
          </a:p>
          <a:p>
            <a:r>
              <a:rPr lang="en-US" dirty="0"/>
              <a:t>$numbers[3] = "four"; </a:t>
            </a:r>
          </a:p>
          <a:p>
            <a:r>
              <a:rPr lang="en-US" dirty="0"/>
              <a:t>$numbers[4] = "five";</a:t>
            </a:r>
          </a:p>
          <a:p>
            <a:r>
              <a:rPr lang="en-US" dirty="0"/>
              <a:t> </a:t>
            </a:r>
            <a:r>
              <a:rPr lang="en-US" dirty="0" smtClean="0"/>
              <a:t>echo “$numbers”</a:t>
            </a:r>
            <a:endParaRPr lang="en-US" dirty="0"/>
          </a:p>
          <a:p>
            <a:endParaRPr lang="en-US" dirty="0"/>
          </a:p>
          <a:p>
            <a:endParaRPr lang="en-US" dirty="0"/>
          </a:p>
        </p:txBody>
      </p:sp>
    </p:spTree>
    <p:extLst>
      <p:ext uri="{BB962C8B-B14F-4D97-AF65-F5344CB8AC3E}">
        <p14:creationId xmlns:p14="http://schemas.microsoft.com/office/powerpoint/2010/main" val="29087506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Single statement arrays</a:t>
            </a:r>
            <a:endParaRPr lang="en-US" dirty="0"/>
          </a:p>
        </p:txBody>
      </p:sp>
      <p:sp>
        <p:nvSpPr>
          <p:cNvPr id="3" name="Content Placeholder 2"/>
          <p:cNvSpPr>
            <a:spLocks noGrp="1"/>
          </p:cNvSpPr>
          <p:nvPr>
            <p:ph idx="1"/>
          </p:nvPr>
        </p:nvSpPr>
        <p:spPr/>
        <p:txBody>
          <a:bodyPr/>
          <a:lstStyle/>
          <a:p>
            <a:r>
              <a:rPr lang="en-US" sz="2400" dirty="0"/>
              <a:t>$numbers = array( 1, 2, 3, 4, 5);</a:t>
            </a:r>
          </a:p>
          <a:p>
            <a:r>
              <a:rPr lang="en-US" sz="2400" dirty="0" smtClean="0"/>
              <a:t>To call the first place of the array you must use ‘0’, calling ‘0’ will show the first value which is ‘1’ and so forth</a:t>
            </a:r>
          </a:p>
          <a:p>
            <a:r>
              <a:rPr lang="en-US" sz="2400" dirty="0" smtClean="0"/>
              <a:t>If you call location ‘4’ it will display “5”</a:t>
            </a:r>
          </a:p>
          <a:p>
            <a:r>
              <a:rPr lang="en-US" sz="2400" dirty="0" smtClean="0"/>
              <a:t>If you call location ‘2’ if will display “3”</a:t>
            </a:r>
          </a:p>
          <a:p>
            <a:endParaRPr lang="en-US" sz="2400" dirty="0" smtClean="0"/>
          </a:p>
          <a:p>
            <a:endParaRPr lang="en-US" dirty="0" smtClean="0"/>
          </a:p>
        </p:txBody>
      </p:sp>
    </p:spTree>
    <p:extLst>
      <p:ext uri="{BB962C8B-B14F-4D97-AF65-F5344CB8AC3E}">
        <p14:creationId xmlns:p14="http://schemas.microsoft.com/office/powerpoint/2010/main" val="42187761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Multiple statements </a:t>
            </a:r>
            <a:r>
              <a:rPr lang="en-US" dirty="0" smtClean="0"/>
              <a:t>array</a:t>
            </a:r>
            <a:endParaRPr lang="en-US" dirty="0"/>
          </a:p>
        </p:txBody>
      </p:sp>
      <p:sp>
        <p:nvSpPr>
          <p:cNvPr id="3" name="Content Placeholder 2"/>
          <p:cNvSpPr>
            <a:spLocks noGrp="1"/>
          </p:cNvSpPr>
          <p:nvPr>
            <p:ph idx="1"/>
          </p:nvPr>
        </p:nvSpPr>
        <p:spPr/>
        <p:txBody>
          <a:bodyPr>
            <a:normAutofit lnSpcReduction="10000"/>
          </a:bodyPr>
          <a:lstStyle/>
          <a:p>
            <a:r>
              <a:rPr lang="en-US" dirty="0" smtClean="0"/>
              <a:t>$</a:t>
            </a:r>
            <a:r>
              <a:rPr lang="en-US" dirty="0"/>
              <a:t>numbers[0] = "one"; </a:t>
            </a:r>
          </a:p>
          <a:p>
            <a:r>
              <a:rPr lang="en-US" dirty="0"/>
              <a:t>$numbers[1] = "two"; </a:t>
            </a:r>
          </a:p>
          <a:p>
            <a:r>
              <a:rPr lang="en-US" dirty="0"/>
              <a:t>$numbers[2] = "three"; </a:t>
            </a:r>
          </a:p>
          <a:p>
            <a:r>
              <a:rPr lang="en-US" dirty="0"/>
              <a:t>$numbers[3] = "four"; </a:t>
            </a:r>
          </a:p>
          <a:p>
            <a:r>
              <a:rPr lang="en-US" dirty="0"/>
              <a:t>$numbers[4] = "five";</a:t>
            </a:r>
          </a:p>
          <a:p>
            <a:r>
              <a:rPr lang="en-US" dirty="0" smtClean="0"/>
              <a:t>With multiple statements array, to call the value you must input the desired place with the right number (the brackets show the location called and will display the number in quotes)</a:t>
            </a:r>
          </a:p>
          <a:p>
            <a:r>
              <a:rPr lang="en-US" dirty="0" smtClean="0"/>
              <a:t>If you say get location ‘2’ it will display “three”</a:t>
            </a:r>
          </a:p>
          <a:p>
            <a:r>
              <a:rPr lang="en-US" dirty="0" smtClean="0"/>
              <a:t>If you say get location ‘0’ it will display “one” </a:t>
            </a:r>
          </a:p>
          <a:p>
            <a:r>
              <a:rPr lang="en-US" dirty="0" smtClean="0"/>
              <a:t>And so on…</a:t>
            </a:r>
            <a:endParaRPr lang="en-US" dirty="0"/>
          </a:p>
        </p:txBody>
      </p:sp>
    </p:spTree>
    <p:extLst>
      <p:ext uri="{BB962C8B-B14F-4D97-AF65-F5344CB8AC3E}">
        <p14:creationId xmlns:p14="http://schemas.microsoft.com/office/powerpoint/2010/main" val="95224340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208</TotalTime>
  <Words>538</Words>
  <Application>Microsoft Office PowerPoint</Application>
  <PresentationFormat>On-screen Show (4:3)</PresentationFormat>
  <Paragraphs>67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Angles</vt:lpstr>
      <vt:lpstr>Numeric Arrays in PHP</vt:lpstr>
      <vt:lpstr>What are numeric arrays?</vt:lpstr>
      <vt:lpstr>Examples of numeric arrays</vt:lpstr>
      <vt:lpstr>Examples of numeric arrays</vt:lpstr>
      <vt:lpstr>Examples of numeric arrays</vt:lpstr>
      <vt:lpstr>To view all values in the array</vt:lpstr>
      <vt:lpstr>Single statement arrays</vt:lpstr>
      <vt:lpstr>Multiple statements array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Numeric Arrays in PHP</dc:title>
  <dc:creator>Skylar Neilson</dc:creator>
  <cp:lastModifiedBy>Skylar Neilson</cp:lastModifiedBy>
  <cp:revision>9</cp:revision>
  <dcterms:created xsi:type="dcterms:W3CDTF">2014-10-08T21:11:32Z</dcterms:created>
  <dcterms:modified xsi:type="dcterms:W3CDTF">2014-10-09T00:39:42Z</dcterms:modified>
</cp:coreProperties>
</file>